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4"/>
  </p:sldMasterIdLst>
  <p:sldIdLst>
    <p:sldId id="256" r:id="rId5"/>
    <p:sldId id="257" r:id="rId6"/>
    <p:sldId id="258" r:id="rId7"/>
    <p:sldId id="259" r:id="rId8"/>
    <p:sldId id="266" r:id="rId9"/>
    <p:sldId id="260" r:id="rId10"/>
    <p:sldId id="261" r:id="rId11"/>
    <p:sldId id="262" r:id="rId12"/>
    <p:sldId id="263" r:id="rId13"/>
    <p:sldId id="264" r:id="rId14"/>
    <p:sldId id="265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6B4539-AABC-4BDD-9184-3D51A8E4A998}" v="45" dt="2024-04-26T06:43:58.942"/>
    <p1510:client id="{C35A4BDB-76E9-4982-B6E7-E259F296D070}" v="178" dt="2024-04-26T13:53:09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a Peigerová" userId="dffc7aca-7776-4542-a7a2-c9fcfd881a89" providerId="ADAL" clId="{C35A4BDB-76E9-4982-B6E7-E259F296D070}"/>
    <pc:docChg chg="undo custSel addSld modSld">
      <pc:chgData name="Michaela Peigerová" userId="dffc7aca-7776-4542-a7a2-c9fcfd881a89" providerId="ADAL" clId="{C35A4BDB-76E9-4982-B6E7-E259F296D070}" dt="2024-04-26T13:53:09.071" v="1604" actId="113"/>
      <pc:docMkLst>
        <pc:docMk/>
      </pc:docMkLst>
      <pc:sldChg chg="modSp mod">
        <pc:chgData name="Michaela Peigerová" userId="dffc7aca-7776-4542-a7a2-c9fcfd881a89" providerId="ADAL" clId="{C35A4BDB-76E9-4982-B6E7-E259F296D070}" dt="2024-04-25T13:10:18.300" v="1400" actId="20577"/>
        <pc:sldMkLst>
          <pc:docMk/>
          <pc:sldMk cId="33614821" sldId="256"/>
        </pc:sldMkLst>
        <pc:spChg chg="mod">
          <ac:chgData name="Michaela Peigerová" userId="dffc7aca-7776-4542-a7a2-c9fcfd881a89" providerId="ADAL" clId="{C35A4BDB-76E9-4982-B6E7-E259F296D070}" dt="2024-04-25T13:10:18.300" v="1400" actId="20577"/>
          <ac:spMkLst>
            <pc:docMk/>
            <pc:sldMk cId="33614821" sldId="256"/>
            <ac:spMk id="2" creationId="{18995E92-60B8-A399-3FE4-5784723E2AB8}"/>
          </ac:spMkLst>
        </pc:spChg>
      </pc:sldChg>
      <pc:sldChg chg="modSp mod">
        <pc:chgData name="Michaela Peigerová" userId="dffc7aca-7776-4542-a7a2-c9fcfd881a89" providerId="ADAL" clId="{C35A4BDB-76E9-4982-B6E7-E259F296D070}" dt="2024-04-25T09:24:36.016" v="1244" actId="255"/>
        <pc:sldMkLst>
          <pc:docMk/>
          <pc:sldMk cId="2652846204" sldId="257"/>
        </pc:sldMkLst>
        <pc:spChg chg="mod">
          <ac:chgData name="Michaela Peigerová" userId="dffc7aca-7776-4542-a7a2-c9fcfd881a89" providerId="ADAL" clId="{C35A4BDB-76E9-4982-B6E7-E259F296D070}" dt="2024-04-25T09:24:36.016" v="1244" actId="255"/>
          <ac:spMkLst>
            <pc:docMk/>
            <pc:sldMk cId="2652846204" sldId="257"/>
            <ac:spMk id="4" creationId="{A8DC0A46-8564-FF6E-FAF9-AEF7580B01D7}"/>
          </ac:spMkLst>
        </pc:spChg>
      </pc:sldChg>
      <pc:sldChg chg="modSp mod">
        <pc:chgData name="Michaela Peigerová" userId="dffc7aca-7776-4542-a7a2-c9fcfd881a89" providerId="ADAL" clId="{C35A4BDB-76E9-4982-B6E7-E259F296D070}" dt="2024-04-26T09:11:59.363" v="1546" actId="20577"/>
        <pc:sldMkLst>
          <pc:docMk/>
          <pc:sldMk cId="2934336718" sldId="258"/>
        </pc:sldMkLst>
        <pc:spChg chg="mod">
          <ac:chgData name="Michaela Peigerová" userId="dffc7aca-7776-4542-a7a2-c9fcfd881a89" providerId="ADAL" clId="{C35A4BDB-76E9-4982-B6E7-E259F296D070}" dt="2024-04-26T09:11:59.363" v="1546" actId="20577"/>
          <ac:spMkLst>
            <pc:docMk/>
            <pc:sldMk cId="2934336718" sldId="258"/>
            <ac:spMk id="4" creationId="{E496CEEF-ACBB-9826-2CB3-35787185560D}"/>
          </ac:spMkLst>
        </pc:spChg>
      </pc:sldChg>
      <pc:sldChg chg="modSp mod">
        <pc:chgData name="Michaela Peigerová" userId="dffc7aca-7776-4542-a7a2-c9fcfd881a89" providerId="ADAL" clId="{C35A4BDB-76E9-4982-B6E7-E259F296D070}" dt="2024-04-25T09:37:24.634" v="1394" actId="255"/>
        <pc:sldMkLst>
          <pc:docMk/>
          <pc:sldMk cId="644919701" sldId="259"/>
        </pc:sldMkLst>
        <pc:spChg chg="mod">
          <ac:chgData name="Michaela Peigerová" userId="dffc7aca-7776-4542-a7a2-c9fcfd881a89" providerId="ADAL" clId="{C35A4BDB-76E9-4982-B6E7-E259F296D070}" dt="2024-04-25T09:37:24.634" v="1394" actId="255"/>
          <ac:spMkLst>
            <pc:docMk/>
            <pc:sldMk cId="644919701" sldId="259"/>
            <ac:spMk id="3" creationId="{FC6E34D2-5F91-5B8C-4AAF-A992A9146085}"/>
          </ac:spMkLst>
        </pc:spChg>
      </pc:sldChg>
      <pc:sldChg chg="modSp new mod">
        <pc:chgData name="Michaela Peigerová" userId="dffc7aca-7776-4542-a7a2-c9fcfd881a89" providerId="ADAL" clId="{C35A4BDB-76E9-4982-B6E7-E259F296D070}" dt="2024-04-25T09:26:29.184" v="1300" actId="20577"/>
        <pc:sldMkLst>
          <pc:docMk/>
          <pc:sldMk cId="1635731972" sldId="261"/>
        </pc:sldMkLst>
        <pc:spChg chg="mod">
          <ac:chgData name="Michaela Peigerová" userId="dffc7aca-7776-4542-a7a2-c9fcfd881a89" providerId="ADAL" clId="{C35A4BDB-76E9-4982-B6E7-E259F296D070}" dt="2024-04-24T16:04:22.835" v="15" actId="20577"/>
          <ac:spMkLst>
            <pc:docMk/>
            <pc:sldMk cId="1635731972" sldId="261"/>
            <ac:spMk id="2" creationId="{E1C9B83E-19D0-8F07-B4C3-3A7779FC79EA}"/>
          </ac:spMkLst>
        </pc:spChg>
        <pc:spChg chg="mod">
          <ac:chgData name="Michaela Peigerová" userId="dffc7aca-7776-4542-a7a2-c9fcfd881a89" providerId="ADAL" clId="{C35A4BDB-76E9-4982-B6E7-E259F296D070}" dt="2024-04-25T09:26:29.184" v="1300" actId="20577"/>
          <ac:spMkLst>
            <pc:docMk/>
            <pc:sldMk cId="1635731972" sldId="261"/>
            <ac:spMk id="3" creationId="{2C1B03F4-16C4-E75A-3BFF-FB94EE94E46B}"/>
          </ac:spMkLst>
        </pc:spChg>
      </pc:sldChg>
      <pc:sldChg chg="addSp modSp new mod">
        <pc:chgData name="Michaela Peigerová" userId="dffc7aca-7776-4542-a7a2-c9fcfd881a89" providerId="ADAL" clId="{C35A4BDB-76E9-4982-B6E7-E259F296D070}" dt="2024-04-25T06:57:22.923" v="867" actId="20578"/>
        <pc:sldMkLst>
          <pc:docMk/>
          <pc:sldMk cId="4108072556" sldId="262"/>
        </pc:sldMkLst>
        <pc:spChg chg="mod">
          <ac:chgData name="Michaela Peigerová" userId="dffc7aca-7776-4542-a7a2-c9fcfd881a89" providerId="ADAL" clId="{C35A4BDB-76E9-4982-B6E7-E259F296D070}" dt="2024-04-24T16:09:24.334" v="201" actId="20577"/>
          <ac:spMkLst>
            <pc:docMk/>
            <pc:sldMk cId="4108072556" sldId="262"/>
            <ac:spMk id="2" creationId="{63893C54-41AE-11D7-9D7F-823E6721DB92}"/>
          </ac:spMkLst>
        </pc:spChg>
        <pc:spChg chg="mod">
          <ac:chgData name="Michaela Peigerová" userId="dffc7aca-7776-4542-a7a2-c9fcfd881a89" providerId="ADAL" clId="{C35A4BDB-76E9-4982-B6E7-E259F296D070}" dt="2024-04-25T06:57:22.923" v="867" actId="20578"/>
          <ac:spMkLst>
            <pc:docMk/>
            <pc:sldMk cId="4108072556" sldId="262"/>
            <ac:spMk id="3" creationId="{A1BA6909-0E7C-5DD0-21D0-630448D9CC67}"/>
          </ac:spMkLst>
        </pc:spChg>
        <pc:picChg chg="add mod">
          <ac:chgData name="Michaela Peigerová" userId="dffc7aca-7776-4542-a7a2-c9fcfd881a89" providerId="ADAL" clId="{C35A4BDB-76E9-4982-B6E7-E259F296D070}" dt="2024-04-25T06:51:41.423" v="865" actId="1076"/>
          <ac:picMkLst>
            <pc:docMk/>
            <pc:sldMk cId="4108072556" sldId="262"/>
            <ac:picMk id="5" creationId="{2143D018-692B-A6BF-3A8F-5F9E7528AEF6}"/>
          </ac:picMkLst>
        </pc:picChg>
      </pc:sldChg>
      <pc:sldChg chg="addSp modSp new mod setBg">
        <pc:chgData name="Michaela Peigerová" userId="dffc7aca-7776-4542-a7a2-c9fcfd881a89" providerId="ADAL" clId="{C35A4BDB-76E9-4982-B6E7-E259F296D070}" dt="2024-04-26T11:04:17.874" v="1572" actId="20577"/>
        <pc:sldMkLst>
          <pc:docMk/>
          <pc:sldMk cId="1745894758" sldId="263"/>
        </pc:sldMkLst>
        <pc:spChg chg="mod">
          <ac:chgData name="Michaela Peigerová" userId="dffc7aca-7776-4542-a7a2-c9fcfd881a89" providerId="ADAL" clId="{C35A4BDB-76E9-4982-B6E7-E259F296D070}" dt="2024-04-26T07:42:10.244" v="1529" actId="26606"/>
          <ac:spMkLst>
            <pc:docMk/>
            <pc:sldMk cId="1745894758" sldId="263"/>
            <ac:spMk id="2" creationId="{5B9E97E3-E716-8C1A-DF67-74AE7E5BCB7F}"/>
          </ac:spMkLst>
        </pc:spChg>
        <pc:spChg chg="mod ord">
          <ac:chgData name="Michaela Peigerová" userId="dffc7aca-7776-4542-a7a2-c9fcfd881a89" providerId="ADAL" clId="{C35A4BDB-76E9-4982-B6E7-E259F296D070}" dt="2024-04-26T11:04:17.874" v="1572" actId="20577"/>
          <ac:spMkLst>
            <pc:docMk/>
            <pc:sldMk cId="1745894758" sldId="263"/>
            <ac:spMk id="3" creationId="{D2703F29-1745-60CA-AAEF-2798154B5CC3}"/>
          </ac:spMkLst>
        </pc:spChg>
        <pc:spChg chg="add">
          <ac:chgData name="Michaela Peigerová" userId="dffc7aca-7776-4542-a7a2-c9fcfd881a89" providerId="ADAL" clId="{C35A4BDB-76E9-4982-B6E7-E259F296D070}" dt="2024-04-26T07:42:10.244" v="1529" actId="26606"/>
          <ac:spMkLst>
            <pc:docMk/>
            <pc:sldMk cId="1745894758" sldId="263"/>
            <ac:spMk id="10" creationId="{0BBB6B01-5B73-410C-B70E-8CF2FA470D11}"/>
          </ac:spMkLst>
        </pc:spChg>
        <pc:spChg chg="add">
          <ac:chgData name="Michaela Peigerová" userId="dffc7aca-7776-4542-a7a2-c9fcfd881a89" providerId="ADAL" clId="{C35A4BDB-76E9-4982-B6E7-E259F296D070}" dt="2024-04-26T07:42:10.244" v="1529" actId="26606"/>
          <ac:spMkLst>
            <pc:docMk/>
            <pc:sldMk cId="1745894758" sldId="263"/>
            <ac:spMk id="12" creationId="{8712F587-12D0-435C-8E3F-F44C36EE71B8}"/>
          </ac:spMkLst>
        </pc:spChg>
        <pc:picChg chg="add mod">
          <ac:chgData name="Michaela Peigerová" userId="dffc7aca-7776-4542-a7a2-c9fcfd881a89" providerId="ADAL" clId="{C35A4BDB-76E9-4982-B6E7-E259F296D070}" dt="2024-04-26T07:42:10.244" v="1529" actId="26606"/>
          <ac:picMkLst>
            <pc:docMk/>
            <pc:sldMk cId="1745894758" sldId="263"/>
            <ac:picMk id="5" creationId="{3522382D-AA3B-442D-1AAE-A2FFEEA3E257}"/>
          </ac:picMkLst>
        </pc:picChg>
      </pc:sldChg>
      <pc:sldChg chg="addSp delSp modSp new mod">
        <pc:chgData name="Michaela Peigerová" userId="dffc7aca-7776-4542-a7a2-c9fcfd881a89" providerId="ADAL" clId="{C35A4BDB-76E9-4982-B6E7-E259F296D070}" dt="2024-04-25T08:51:13.679" v="883" actId="1076"/>
        <pc:sldMkLst>
          <pc:docMk/>
          <pc:sldMk cId="4034026439" sldId="264"/>
        </pc:sldMkLst>
        <pc:spChg chg="mod">
          <ac:chgData name="Michaela Peigerová" userId="dffc7aca-7776-4542-a7a2-c9fcfd881a89" providerId="ADAL" clId="{C35A4BDB-76E9-4982-B6E7-E259F296D070}" dt="2024-04-25T08:50:34.152" v="879" actId="20577"/>
          <ac:spMkLst>
            <pc:docMk/>
            <pc:sldMk cId="4034026439" sldId="264"/>
            <ac:spMk id="2" creationId="{64A263F4-9AF6-9933-060A-6F16DB339E3B}"/>
          </ac:spMkLst>
        </pc:spChg>
        <pc:spChg chg="del">
          <ac:chgData name="Michaela Peigerová" userId="dffc7aca-7776-4542-a7a2-c9fcfd881a89" providerId="ADAL" clId="{C35A4BDB-76E9-4982-B6E7-E259F296D070}" dt="2024-04-25T08:50:36.165" v="880" actId="22"/>
          <ac:spMkLst>
            <pc:docMk/>
            <pc:sldMk cId="4034026439" sldId="264"/>
            <ac:spMk id="3" creationId="{7D0E1989-510B-9451-8ED7-6B1101E06205}"/>
          </ac:spMkLst>
        </pc:spChg>
        <pc:picChg chg="add mod ord">
          <ac:chgData name="Michaela Peigerová" userId="dffc7aca-7776-4542-a7a2-c9fcfd881a89" providerId="ADAL" clId="{C35A4BDB-76E9-4982-B6E7-E259F296D070}" dt="2024-04-25T08:51:13.679" v="883" actId="1076"/>
          <ac:picMkLst>
            <pc:docMk/>
            <pc:sldMk cId="4034026439" sldId="264"/>
            <ac:picMk id="5" creationId="{4FED7248-8D29-C592-B5F0-77C5D37033EE}"/>
          </ac:picMkLst>
        </pc:picChg>
      </pc:sldChg>
      <pc:sldChg chg="addSp delSp modSp new mod">
        <pc:chgData name="Michaela Peigerová" userId="dffc7aca-7776-4542-a7a2-c9fcfd881a89" providerId="ADAL" clId="{C35A4BDB-76E9-4982-B6E7-E259F296D070}" dt="2024-04-26T13:53:09.071" v="1604" actId="113"/>
        <pc:sldMkLst>
          <pc:docMk/>
          <pc:sldMk cId="1354012114" sldId="265"/>
        </pc:sldMkLst>
        <pc:spChg chg="mod">
          <ac:chgData name="Michaela Peigerová" userId="dffc7aca-7776-4542-a7a2-c9fcfd881a89" providerId="ADAL" clId="{C35A4BDB-76E9-4982-B6E7-E259F296D070}" dt="2024-04-26T10:28:12.928" v="1555" actId="20577"/>
          <ac:spMkLst>
            <pc:docMk/>
            <pc:sldMk cId="1354012114" sldId="265"/>
            <ac:spMk id="2" creationId="{AEF19819-6F52-2E7C-183D-33108CA33B37}"/>
          </ac:spMkLst>
        </pc:spChg>
        <pc:spChg chg="add del mod">
          <ac:chgData name="Michaela Peigerová" userId="dffc7aca-7776-4542-a7a2-c9fcfd881a89" providerId="ADAL" clId="{C35A4BDB-76E9-4982-B6E7-E259F296D070}" dt="2024-04-26T13:53:09.071" v="1604" actId="113"/>
          <ac:spMkLst>
            <pc:docMk/>
            <pc:sldMk cId="1354012114" sldId="265"/>
            <ac:spMk id="3" creationId="{288C2C95-97C9-2811-A7D0-17AD88EA9BAA}"/>
          </ac:spMkLst>
        </pc:spChg>
        <pc:picChg chg="add del mod ord">
          <ac:chgData name="Michaela Peigerová" userId="dffc7aca-7776-4542-a7a2-c9fcfd881a89" providerId="ADAL" clId="{C35A4BDB-76E9-4982-B6E7-E259F296D070}" dt="2024-04-25T09:00:51.511" v="932" actId="34307"/>
          <ac:picMkLst>
            <pc:docMk/>
            <pc:sldMk cId="1354012114" sldId="265"/>
            <ac:picMk id="4" creationId="{B61F1FAE-ECE6-8DD4-8992-FB12078C0848}"/>
          </ac:picMkLst>
        </pc:picChg>
        <pc:picChg chg="add mod ord">
          <ac:chgData name="Michaela Peigerová" userId="dffc7aca-7776-4542-a7a2-c9fcfd881a89" providerId="ADAL" clId="{C35A4BDB-76E9-4982-B6E7-E259F296D070}" dt="2024-04-25T09:07:44.493" v="986" actId="167"/>
          <ac:picMkLst>
            <pc:docMk/>
            <pc:sldMk cId="1354012114" sldId="265"/>
            <ac:picMk id="6" creationId="{11972155-06B2-B918-570F-6E7744FD3EAF}"/>
          </ac:picMkLst>
        </pc:picChg>
        <pc:picChg chg="add mod">
          <ac:chgData name="Michaela Peigerová" userId="dffc7aca-7776-4542-a7a2-c9fcfd881a89" providerId="ADAL" clId="{C35A4BDB-76E9-4982-B6E7-E259F296D070}" dt="2024-04-25T09:06:58.573" v="983" actId="14100"/>
          <ac:picMkLst>
            <pc:docMk/>
            <pc:sldMk cId="1354012114" sldId="265"/>
            <ac:picMk id="8" creationId="{542D3D90-0450-67ED-6CBE-FF1C6D7AEF96}"/>
          </ac:picMkLst>
        </pc:picChg>
        <pc:picChg chg="add mod">
          <ac:chgData name="Michaela Peigerová" userId="dffc7aca-7776-4542-a7a2-c9fcfd881a89" providerId="ADAL" clId="{C35A4BDB-76E9-4982-B6E7-E259F296D070}" dt="2024-04-25T09:03:10.235" v="963" actId="14100"/>
          <ac:picMkLst>
            <pc:docMk/>
            <pc:sldMk cId="1354012114" sldId="265"/>
            <ac:picMk id="10" creationId="{533BDD2B-8604-525F-F544-E7EF24683163}"/>
          </ac:picMkLst>
        </pc:picChg>
        <pc:picChg chg="add mod">
          <ac:chgData name="Michaela Peigerová" userId="dffc7aca-7776-4542-a7a2-c9fcfd881a89" providerId="ADAL" clId="{C35A4BDB-76E9-4982-B6E7-E259F296D070}" dt="2024-04-25T09:03:38.138" v="966" actId="1076"/>
          <ac:picMkLst>
            <pc:docMk/>
            <pc:sldMk cId="1354012114" sldId="265"/>
            <ac:picMk id="12" creationId="{BE7E6A63-86DA-05E1-D372-CB03D5002571}"/>
          </ac:picMkLst>
        </pc:picChg>
        <pc:picChg chg="add mod">
          <ac:chgData name="Michaela Peigerová" userId="dffc7aca-7776-4542-a7a2-c9fcfd881a89" providerId="ADAL" clId="{C35A4BDB-76E9-4982-B6E7-E259F296D070}" dt="2024-04-25T09:06:39.026" v="981" actId="1076"/>
          <ac:picMkLst>
            <pc:docMk/>
            <pc:sldMk cId="1354012114" sldId="265"/>
            <ac:picMk id="14" creationId="{1DB09443-2DF5-5661-B382-881ECE762C39}"/>
          </ac:picMkLst>
        </pc:picChg>
        <pc:picChg chg="add mod">
          <ac:chgData name="Michaela Peigerová" userId="dffc7aca-7776-4542-a7a2-c9fcfd881a89" providerId="ADAL" clId="{C35A4BDB-76E9-4982-B6E7-E259F296D070}" dt="2024-04-25T09:04:54.046" v="972" actId="14100"/>
          <ac:picMkLst>
            <pc:docMk/>
            <pc:sldMk cId="1354012114" sldId="265"/>
            <ac:picMk id="16" creationId="{904EDFB6-F80D-D409-544C-6F57FD50174B}"/>
          </ac:picMkLst>
        </pc:picChg>
        <pc:picChg chg="add mod">
          <ac:chgData name="Michaela Peigerová" userId="dffc7aca-7776-4542-a7a2-c9fcfd881a89" providerId="ADAL" clId="{C35A4BDB-76E9-4982-B6E7-E259F296D070}" dt="2024-04-25T09:06:45.143" v="982" actId="1076"/>
          <ac:picMkLst>
            <pc:docMk/>
            <pc:sldMk cId="1354012114" sldId="265"/>
            <ac:picMk id="18" creationId="{0B3FE032-495C-985A-21B7-89237D5D49C7}"/>
          </ac:picMkLst>
        </pc:picChg>
        <pc:cxnChg chg="add del">
          <ac:chgData name="Michaela Peigerová" userId="dffc7aca-7776-4542-a7a2-c9fcfd881a89" providerId="ADAL" clId="{C35A4BDB-76E9-4982-B6E7-E259F296D070}" dt="2024-04-25T09:09:46.335" v="1109" actId="11529"/>
          <ac:cxnSpMkLst>
            <pc:docMk/>
            <pc:sldMk cId="1354012114" sldId="265"/>
            <ac:cxnSpMk id="20" creationId="{3B2EDD07-CDA0-FAB5-638F-842965EE6502}"/>
          </ac:cxnSpMkLst>
        </pc:cxnChg>
        <pc:cxnChg chg="add mod">
          <ac:chgData name="Michaela Peigerová" userId="dffc7aca-7776-4542-a7a2-c9fcfd881a89" providerId="ADAL" clId="{C35A4BDB-76E9-4982-B6E7-E259F296D070}" dt="2024-04-25T09:10:12.544" v="1111" actId="13822"/>
          <ac:cxnSpMkLst>
            <pc:docMk/>
            <pc:sldMk cId="1354012114" sldId="265"/>
            <ac:cxnSpMk id="22" creationId="{DD8AA65C-F5A9-8244-471B-A5F7B27CEF33}"/>
          </ac:cxnSpMkLst>
        </pc:cxnChg>
      </pc:sldChg>
      <pc:sldChg chg="new">
        <pc:chgData name="Michaela Peigerová" userId="dffc7aca-7776-4542-a7a2-c9fcfd881a89" providerId="ADAL" clId="{C35A4BDB-76E9-4982-B6E7-E259F296D070}" dt="2024-04-25T09:37:45.274" v="1395" actId="680"/>
        <pc:sldMkLst>
          <pc:docMk/>
          <pc:sldMk cId="3200689317" sldId="266"/>
        </pc:sldMkLst>
      </pc:sldChg>
      <pc:sldChg chg="addSp delSp modSp new mod setBg setClrOvrMap">
        <pc:chgData name="Michaela Peigerová" userId="dffc7aca-7776-4542-a7a2-c9fcfd881a89" providerId="ADAL" clId="{C35A4BDB-76E9-4982-B6E7-E259F296D070}" dt="2024-04-26T13:52:13.050" v="1603" actId="26606"/>
        <pc:sldMkLst>
          <pc:docMk/>
          <pc:sldMk cId="4198947512" sldId="267"/>
        </pc:sldMkLst>
        <pc:spChg chg="mod ord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2" creationId="{9949AC8C-3C28-D0B2-D86C-0F2EE8F812E6}"/>
          </ac:spMkLst>
        </pc:spChg>
        <pc:spChg chg="del">
          <ac:chgData name="Michaela Peigerová" userId="dffc7aca-7776-4542-a7a2-c9fcfd881a89" providerId="ADAL" clId="{C35A4BDB-76E9-4982-B6E7-E259F296D070}" dt="2024-04-26T13:50:48.265" v="1574"/>
          <ac:spMkLst>
            <pc:docMk/>
            <pc:sldMk cId="4198947512" sldId="267"/>
            <ac:spMk id="3" creationId="{025FEFB6-0117-3DC9-9225-035786EEF1E8}"/>
          </ac:spMkLst>
        </pc:spChg>
        <pc:spChg chg="add del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9" creationId="{904DB13E-F722-4ED6-BB00-556651E95281}"/>
          </ac:spMkLst>
        </pc:spChg>
        <pc:spChg chg="add del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11" creationId="{1419E3D9-C5FB-41A9-B6D2-DFB210BB6211}"/>
          </ac:spMkLst>
        </pc:spChg>
        <pc:spChg chg="add del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13" creationId="{367909BF-1DF7-4ACE-8F58-6CF719BB27E5}"/>
          </ac:spMkLst>
        </pc:spChg>
        <pc:spChg chg="add del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15" creationId="{89E8BEDB-0BBC-4F21-9CFB-8530D664C343}"/>
          </ac:spMkLst>
        </pc:spChg>
        <pc:spChg chg="add del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22" creationId="{420551B3-B4DA-48EE-988C-4FAEAEB5CE98}"/>
          </ac:spMkLst>
        </pc:spChg>
        <pc:spChg chg="add del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24" creationId="{0B121716-8B64-478F-ABDB-17030AD1B711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29" creationId="{904DB13E-F722-4ED6-BB00-556651E95281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31" creationId="{1E8D93C5-28EB-42D0-86CE-D804955653CC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33" creationId="{AB1B1E7D-F76D-4744-AF85-239E6998A4C5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35" creationId="{3BB65211-00DB-45B6-A223-033B2D19CBE8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42" creationId="{EA4E4267-CAF0-4C38-8DC6-CD3B1A9F046E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44" creationId="{0EE3ACC5-126D-4BA4-8B45-7F0B5B839C51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46" creationId="{AB2868F7-FE10-4289-A5BD-90763C7A2F5A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48" creationId="{BD94142C-10EE-487C-A327-404FDF358F22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50" creationId="{5F7FAC2D-7A74-4939-A917-A1A5AF935685}"/>
          </ac:spMkLst>
        </pc:spChg>
        <pc:spChg chg="add del">
          <ac:chgData name="Michaela Peigerová" userId="dffc7aca-7776-4542-a7a2-c9fcfd881a89" providerId="ADAL" clId="{C35A4BDB-76E9-4982-B6E7-E259F296D070}" dt="2024-04-26T13:52:13.034" v="1602" actId="26606"/>
          <ac:spMkLst>
            <pc:docMk/>
            <pc:sldMk cId="4198947512" sldId="267"/>
            <ac:spMk id="52" creationId="{BA53A868-C420-4BAE-9244-EC162AF05CFC}"/>
          </ac:spMkLst>
        </pc:spChg>
        <pc:spChg chg="add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60" creationId="{904DB13E-F722-4ED6-BB00-556651E95281}"/>
          </ac:spMkLst>
        </pc:spChg>
        <pc:spChg chg="add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61" creationId="{1419E3D9-C5FB-41A9-B6D2-DFB210BB6211}"/>
          </ac:spMkLst>
        </pc:spChg>
        <pc:spChg chg="add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62" creationId="{367909BF-1DF7-4ACE-8F58-6CF719BB27E5}"/>
          </ac:spMkLst>
        </pc:spChg>
        <pc:spChg chg="add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63" creationId="{89E8BEDB-0BBC-4F21-9CFB-8530D664C343}"/>
          </ac:spMkLst>
        </pc:spChg>
        <pc:spChg chg="add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65" creationId="{420551B3-B4DA-48EE-988C-4FAEAEB5CE98}"/>
          </ac:spMkLst>
        </pc:spChg>
        <pc:spChg chg="add">
          <ac:chgData name="Michaela Peigerová" userId="dffc7aca-7776-4542-a7a2-c9fcfd881a89" providerId="ADAL" clId="{C35A4BDB-76E9-4982-B6E7-E259F296D070}" dt="2024-04-26T13:52:13.050" v="1603" actId="26606"/>
          <ac:spMkLst>
            <pc:docMk/>
            <pc:sldMk cId="4198947512" sldId="267"/>
            <ac:spMk id="66" creationId="{0B121716-8B64-478F-ABDB-17030AD1B711}"/>
          </ac:spMkLst>
        </pc:spChg>
        <pc:grpChg chg="add del">
          <ac:chgData name="Michaela Peigerová" userId="dffc7aca-7776-4542-a7a2-c9fcfd881a89" providerId="ADAL" clId="{C35A4BDB-76E9-4982-B6E7-E259F296D070}" dt="2024-04-26T13:52:13.050" v="1603" actId="26606"/>
          <ac:grpSpMkLst>
            <pc:docMk/>
            <pc:sldMk cId="4198947512" sldId="267"/>
            <ac:grpSpMk id="17" creationId="{E26428D7-C6F3-473D-A360-A3F5C3E8728C}"/>
          </ac:grpSpMkLst>
        </pc:grpChg>
        <pc:grpChg chg="add del">
          <ac:chgData name="Michaela Peigerová" userId="dffc7aca-7776-4542-a7a2-c9fcfd881a89" providerId="ADAL" clId="{C35A4BDB-76E9-4982-B6E7-E259F296D070}" dt="2024-04-26T13:52:13.034" v="1602" actId="26606"/>
          <ac:grpSpMkLst>
            <pc:docMk/>
            <pc:sldMk cId="4198947512" sldId="267"/>
            <ac:grpSpMk id="37" creationId="{E26428D7-C6F3-473D-A360-A3F5C3E8728C}"/>
          </ac:grpSpMkLst>
        </pc:grpChg>
        <pc:grpChg chg="add">
          <ac:chgData name="Michaela Peigerová" userId="dffc7aca-7776-4542-a7a2-c9fcfd881a89" providerId="ADAL" clId="{C35A4BDB-76E9-4982-B6E7-E259F296D070}" dt="2024-04-26T13:52:13.050" v="1603" actId="26606"/>
          <ac:grpSpMkLst>
            <pc:docMk/>
            <pc:sldMk cId="4198947512" sldId="267"/>
            <ac:grpSpMk id="64" creationId="{E26428D7-C6F3-473D-A360-A3F5C3E8728C}"/>
          </ac:grpSpMkLst>
        </pc:grpChg>
        <pc:picChg chg="add mod ord">
          <ac:chgData name="Michaela Peigerová" userId="dffc7aca-7776-4542-a7a2-c9fcfd881a89" providerId="ADAL" clId="{C35A4BDB-76E9-4982-B6E7-E259F296D070}" dt="2024-04-26T13:52:13.034" v="1602" actId="26606"/>
          <ac:picMkLst>
            <pc:docMk/>
            <pc:sldMk cId="4198947512" sldId="267"/>
            <ac:picMk id="4" creationId="{50D75CEB-B537-1A71-FA4C-11C7C80E50FC}"/>
          </ac:picMkLst>
        </pc:picChg>
        <pc:cxnChg chg="add del">
          <ac:chgData name="Michaela Peigerová" userId="dffc7aca-7776-4542-a7a2-c9fcfd881a89" providerId="ADAL" clId="{C35A4BDB-76E9-4982-B6E7-E259F296D070}" dt="2024-04-26T13:52:13.034" v="1602" actId="26606"/>
          <ac:cxnSpMkLst>
            <pc:docMk/>
            <pc:sldMk cId="4198947512" sldId="267"/>
            <ac:cxnSpMk id="54" creationId="{C2686EF3-81CC-419F-96C3-002A75880309}"/>
          </ac:cxnSpMkLst>
        </pc:cxnChg>
        <pc:cxnChg chg="add del">
          <ac:chgData name="Michaela Peigerová" userId="dffc7aca-7776-4542-a7a2-c9fcfd881a89" providerId="ADAL" clId="{C35A4BDB-76E9-4982-B6E7-E259F296D070}" dt="2024-04-26T13:52:13.034" v="1602" actId="26606"/>
          <ac:cxnSpMkLst>
            <pc:docMk/>
            <pc:sldMk cId="4198947512" sldId="267"/>
            <ac:cxnSpMk id="56" creationId="{F8D93CCA-A85E-4529-A6F0-8BB54D27BCD1}"/>
          </ac:cxnSpMkLst>
        </pc:cxnChg>
        <pc:cxnChg chg="add del">
          <ac:chgData name="Michaela Peigerová" userId="dffc7aca-7776-4542-a7a2-c9fcfd881a89" providerId="ADAL" clId="{C35A4BDB-76E9-4982-B6E7-E259F296D070}" dt="2024-04-26T13:52:13.034" v="1602" actId="26606"/>
          <ac:cxnSpMkLst>
            <pc:docMk/>
            <pc:sldMk cId="4198947512" sldId="267"/>
            <ac:cxnSpMk id="58" creationId="{1ECFA516-C18C-41AE-AFF2-A0D0A59C9E90}"/>
          </ac:cxnSpMkLst>
        </pc:cxnChg>
      </pc:sldChg>
    </pc:docChg>
  </pc:docChgLst>
  <pc:docChgLst>
    <pc:chgData name="Vendula Gálová" userId="a1a2de09-0438-4d89-8bb2-3dfaee99b157" providerId="ADAL" clId="{4C6B4539-AABC-4BDD-9184-3D51A8E4A998}"/>
    <pc:docChg chg="undo custSel modSld">
      <pc:chgData name="Vendula Gálová" userId="a1a2de09-0438-4d89-8bb2-3dfaee99b157" providerId="ADAL" clId="{4C6B4539-AABC-4BDD-9184-3D51A8E4A998}" dt="2024-04-26T06:43:58.942" v="45" actId="20577"/>
      <pc:docMkLst>
        <pc:docMk/>
      </pc:docMkLst>
      <pc:sldChg chg="modSp mod">
        <pc:chgData name="Vendula Gálová" userId="a1a2de09-0438-4d89-8bb2-3dfaee99b157" providerId="ADAL" clId="{4C6B4539-AABC-4BDD-9184-3D51A8E4A998}" dt="2024-04-26T06:40:34.527" v="37" actId="20577"/>
        <pc:sldMkLst>
          <pc:docMk/>
          <pc:sldMk cId="2652846204" sldId="257"/>
        </pc:sldMkLst>
        <pc:spChg chg="mod">
          <ac:chgData name="Vendula Gálová" userId="a1a2de09-0438-4d89-8bb2-3dfaee99b157" providerId="ADAL" clId="{4C6B4539-AABC-4BDD-9184-3D51A8E4A998}" dt="2024-04-26T06:40:34.527" v="37" actId="20577"/>
          <ac:spMkLst>
            <pc:docMk/>
            <pc:sldMk cId="2652846204" sldId="257"/>
            <ac:spMk id="4" creationId="{A8DC0A46-8564-FF6E-FAF9-AEF7580B01D7}"/>
          </ac:spMkLst>
        </pc:spChg>
      </pc:sldChg>
      <pc:sldChg chg="modSp mod">
        <pc:chgData name="Vendula Gálová" userId="a1a2de09-0438-4d89-8bb2-3dfaee99b157" providerId="ADAL" clId="{4C6B4539-AABC-4BDD-9184-3D51A8E4A998}" dt="2024-04-26T06:43:58.942" v="45" actId="20577"/>
        <pc:sldMkLst>
          <pc:docMk/>
          <pc:sldMk cId="2934336718" sldId="258"/>
        </pc:sldMkLst>
        <pc:spChg chg="mod">
          <ac:chgData name="Vendula Gálová" userId="a1a2de09-0438-4d89-8bb2-3dfaee99b157" providerId="ADAL" clId="{4C6B4539-AABC-4BDD-9184-3D51A8E4A998}" dt="2024-04-26T06:43:58.942" v="45" actId="20577"/>
          <ac:spMkLst>
            <pc:docMk/>
            <pc:sldMk cId="2934336718" sldId="258"/>
            <ac:spMk id="4" creationId="{E496CEEF-ACBB-9826-2CB3-35787185560D}"/>
          </ac:spMkLst>
        </pc:spChg>
      </pc:sldChg>
      <pc:sldChg chg="addSp delSp modSp mod setBg">
        <pc:chgData name="Vendula Gálová" userId="a1a2de09-0438-4d89-8bb2-3dfaee99b157" providerId="ADAL" clId="{4C6B4539-AABC-4BDD-9184-3D51A8E4A998}" dt="2024-04-24T09:19:08.002" v="0" actId="26606"/>
        <pc:sldMkLst>
          <pc:docMk/>
          <pc:sldMk cId="4274621485" sldId="260"/>
        </pc:sldMkLst>
        <pc:spChg chg="mod">
          <ac:chgData name="Vendula Gálová" userId="a1a2de09-0438-4d89-8bb2-3dfaee99b157" providerId="ADAL" clId="{4C6B4539-AABC-4BDD-9184-3D51A8E4A998}" dt="2024-04-24T09:19:08.002" v="0" actId="26606"/>
          <ac:spMkLst>
            <pc:docMk/>
            <pc:sldMk cId="4274621485" sldId="260"/>
            <ac:spMk id="2" creationId="{859CCE62-FA8B-8894-DB22-E622F56FEC78}"/>
          </ac:spMkLst>
        </pc:spChg>
        <pc:spChg chg="del">
          <ac:chgData name="Vendula Gálová" userId="a1a2de09-0438-4d89-8bb2-3dfaee99b157" providerId="ADAL" clId="{4C6B4539-AABC-4BDD-9184-3D51A8E4A998}" dt="2024-04-24T09:19:08.002" v="0" actId="26606"/>
          <ac:spMkLst>
            <pc:docMk/>
            <pc:sldMk cId="4274621485" sldId="260"/>
            <ac:spMk id="3" creationId="{0AABBC87-3150-5029-5947-CACF35564108}"/>
          </ac:spMkLst>
        </pc:spChg>
        <pc:spChg chg="add">
          <ac:chgData name="Vendula Gálová" userId="a1a2de09-0438-4d89-8bb2-3dfaee99b157" providerId="ADAL" clId="{4C6B4539-AABC-4BDD-9184-3D51A8E4A998}" dt="2024-04-24T09:19:08.002" v="0" actId="26606"/>
          <ac:spMkLst>
            <pc:docMk/>
            <pc:sldMk cId="4274621485" sldId="260"/>
            <ac:spMk id="9" creationId="{0EB72A9B-FD82-4F09-BF1E-D39311D3A0E3}"/>
          </ac:spMkLst>
        </pc:spChg>
        <pc:spChg chg="add">
          <ac:chgData name="Vendula Gálová" userId="a1a2de09-0438-4d89-8bb2-3dfaee99b157" providerId="ADAL" clId="{4C6B4539-AABC-4BDD-9184-3D51A8E4A998}" dt="2024-04-24T09:19:08.002" v="0" actId="26606"/>
          <ac:spMkLst>
            <pc:docMk/>
            <pc:sldMk cId="4274621485" sldId="260"/>
            <ac:spMk id="11" creationId="{DD39B371-6E4E-4070-AB4E-4D788405A5A6}"/>
          </ac:spMkLst>
        </pc:spChg>
        <pc:spChg chg="add">
          <ac:chgData name="Vendula Gálová" userId="a1a2de09-0438-4d89-8bb2-3dfaee99b157" providerId="ADAL" clId="{4C6B4539-AABC-4BDD-9184-3D51A8E4A998}" dt="2024-04-24T09:19:08.002" v="0" actId="26606"/>
          <ac:spMkLst>
            <pc:docMk/>
            <pc:sldMk cId="4274621485" sldId="260"/>
            <ac:spMk id="13" creationId="{B937DAED-8BFE-4563-BB45-B5E554D70A84}"/>
          </ac:spMkLst>
        </pc:spChg>
        <pc:graphicFrameChg chg="add">
          <ac:chgData name="Vendula Gálová" userId="a1a2de09-0438-4d89-8bb2-3dfaee99b157" providerId="ADAL" clId="{4C6B4539-AABC-4BDD-9184-3D51A8E4A998}" dt="2024-04-24T09:19:08.002" v="0" actId="26606"/>
          <ac:graphicFrameMkLst>
            <pc:docMk/>
            <pc:sldMk cId="4274621485" sldId="260"/>
            <ac:graphicFrameMk id="5" creationId="{CD2B6B89-48C2-28F4-B781-332679870B36}"/>
          </ac:graphicFrameMkLst>
        </pc:graphicFrameChg>
      </pc:sldChg>
      <pc:sldChg chg="addSp delSp modSp mod">
        <pc:chgData name="Vendula Gálová" userId="a1a2de09-0438-4d89-8bb2-3dfaee99b157" providerId="ADAL" clId="{4C6B4539-AABC-4BDD-9184-3D51A8E4A998}" dt="2024-04-25T09:52:03.696" v="7" actId="14100"/>
        <pc:sldMkLst>
          <pc:docMk/>
          <pc:sldMk cId="3200689317" sldId="266"/>
        </pc:sldMkLst>
        <pc:spChg chg="del">
          <ac:chgData name="Vendula Gálová" userId="a1a2de09-0438-4d89-8bb2-3dfaee99b157" providerId="ADAL" clId="{4C6B4539-AABC-4BDD-9184-3D51A8E4A998}" dt="2024-04-25T09:51:27.298" v="1" actId="22"/>
          <ac:spMkLst>
            <pc:docMk/>
            <pc:sldMk cId="3200689317" sldId="266"/>
            <ac:spMk id="3" creationId="{53A40953-AA9F-EBFA-CDB6-1CC6772022D4}"/>
          </ac:spMkLst>
        </pc:spChg>
        <pc:picChg chg="add mod ord">
          <ac:chgData name="Vendula Gálová" userId="a1a2de09-0438-4d89-8bb2-3dfaee99b157" providerId="ADAL" clId="{4C6B4539-AABC-4BDD-9184-3D51A8E4A998}" dt="2024-04-25T09:52:03.696" v="7" actId="14100"/>
          <ac:picMkLst>
            <pc:docMk/>
            <pc:sldMk cId="3200689317" sldId="266"/>
            <ac:picMk id="5" creationId="{9E9AFF12-3823-DD18-4BE4-47D632E9847C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F1CBE4-3E23-4078-AF92-8CDCB7A6AA3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77C99D2-1863-4956-BC1C-CF28AF5B5830}">
      <dgm:prSet/>
      <dgm:spPr/>
      <dgm:t>
        <a:bodyPr/>
        <a:lstStyle/>
        <a:p>
          <a:r>
            <a:rPr lang="cs-CZ"/>
            <a:t>Výběrové řízení na dodavatele stavby </a:t>
          </a:r>
          <a:endParaRPr lang="en-US"/>
        </a:p>
      </dgm:t>
    </dgm:pt>
    <dgm:pt modelId="{4551E9B9-6555-4ECF-A044-E776D64712CC}" type="parTrans" cxnId="{FABDD094-E650-40AC-B1D6-935EB3798384}">
      <dgm:prSet/>
      <dgm:spPr/>
      <dgm:t>
        <a:bodyPr/>
        <a:lstStyle/>
        <a:p>
          <a:endParaRPr lang="en-US"/>
        </a:p>
      </dgm:t>
    </dgm:pt>
    <dgm:pt modelId="{EA38AACD-8A90-47DA-BA2B-11F459F69A84}" type="sibTrans" cxnId="{FABDD094-E650-40AC-B1D6-935EB3798384}">
      <dgm:prSet/>
      <dgm:spPr/>
      <dgm:t>
        <a:bodyPr/>
        <a:lstStyle/>
        <a:p>
          <a:endParaRPr lang="en-US"/>
        </a:p>
      </dgm:t>
    </dgm:pt>
    <dgm:pt modelId="{C7DB10AD-3EE2-4769-9C57-0044B3D383BD}">
      <dgm:prSet/>
      <dgm:spPr/>
      <dgm:t>
        <a:bodyPr/>
        <a:lstStyle/>
        <a:p>
          <a:r>
            <a:rPr lang="cs-CZ"/>
            <a:t>Další možnost dotace na sportovní zařízení</a:t>
          </a:r>
          <a:endParaRPr lang="en-US"/>
        </a:p>
      </dgm:t>
    </dgm:pt>
    <dgm:pt modelId="{23F464D4-B553-40AB-8535-AA0EA5DE3BD1}" type="parTrans" cxnId="{D0E40C63-2E3D-4F98-9FC8-D262E15657D4}">
      <dgm:prSet/>
      <dgm:spPr/>
      <dgm:t>
        <a:bodyPr/>
        <a:lstStyle/>
        <a:p>
          <a:endParaRPr lang="en-US"/>
        </a:p>
      </dgm:t>
    </dgm:pt>
    <dgm:pt modelId="{138913BF-66EA-4D00-B880-1D84D6A3883E}" type="sibTrans" cxnId="{D0E40C63-2E3D-4F98-9FC8-D262E15657D4}">
      <dgm:prSet/>
      <dgm:spPr/>
      <dgm:t>
        <a:bodyPr/>
        <a:lstStyle/>
        <a:p>
          <a:endParaRPr lang="en-US"/>
        </a:p>
      </dgm:t>
    </dgm:pt>
    <dgm:pt modelId="{4E58C8CD-9ED8-4FAE-870D-163CA93EF317}" type="pres">
      <dgm:prSet presAssocID="{4DF1CBE4-3E23-4078-AF92-8CDCB7A6AA31}" presName="root" presStyleCnt="0">
        <dgm:presLayoutVars>
          <dgm:dir/>
          <dgm:resizeHandles val="exact"/>
        </dgm:presLayoutVars>
      </dgm:prSet>
      <dgm:spPr/>
    </dgm:pt>
    <dgm:pt modelId="{1A3A10C9-67C4-4964-A732-5889FC5F8C08}" type="pres">
      <dgm:prSet presAssocID="{077C99D2-1863-4956-BC1C-CF28AF5B5830}" presName="compNode" presStyleCnt="0"/>
      <dgm:spPr/>
    </dgm:pt>
    <dgm:pt modelId="{1844D50B-B270-49D0-BAC6-29194DF762B2}" type="pres">
      <dgm:prSet presAssocID="{077C99D2-1863-4956-BC1C-CF28AF5B583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ěsto"/>
        </a:ext>
      </dgm:extLst>
    </dgm:pt>
    <dgm:pt modelId="{508D44E6-7966-4EC6-B9F1-470A520DAAB4}" type="pres">
      <dgm:prSet presAssocID="{077C99D2-1863-4956-BC1C-CF28AF5B5830}" presName="spaceRect" presStyleCnt="0"/>
      <dgm:spPr/>
    </dgm:pt>
    <dgm:pt modelId="{0B01C345-DE78-4237-9FC2-E530DFC23153}" type="pres">
      <dgm:prSet presAssocID="{077C99D2-1863-4956-BC1C-CF28AF5B5830}" presName="textRect" presStyleLbl="revTx" presStyleIdx="0" presStyleCnt="2">
        <dgm:presLayoutVars>
          <dgm:chMax val="1"/>
          <dgm:chPref val="1"/>
        </dgm:presLayoutVars>
      </dgm:prSet>
      <dgm:spPr/>
    </dgm:pt>
    <dgm:pt modelId="{3CA1F5B7-7304-4325-A910-B4C4F5969973}" type="pres">
      <dgm:prSet presAssocID="{EA38AACD-8A90-47DA-BA2B-11F459F69A84}" presName="sibTrans" presStyleCnt="0"/>
      <dgm:spPr/>
    </dgm:pt>
    <dgm:pt modelId="{D1959047-1E31-4805-9C85-4D6BBFC41F46}" type="pres">
      <dgm:prSet presAssocID="{C7DB10AD-3EE2-4769-9C57-0044B3D383BD}" presName="compNode" presStyleCnt="0"/>
      <dgm:spPr/>
    </dgm:pt>
    <dgm:pt modelId="{4AF31DE0-B20A-4884-A06F-56B332C9B963}" type="pres">
      <dgm:prSet presAssocID="{C7DB10AD-3EE2-4769-9C57-0044B3D383B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ort Balls"/>
        </a:ext>
      </dgm:extLst>
    </dgm:pt>
    <dgm:pt modelId="{5A8C0DF0-0852-48C0-814C-F5B4D783F11B}" type="pres">
      <dgm:prSet presAssocID="{C7DB10AD-3EE2-4769-9C57-0044B3D383BD}" presName="spaceRect" presStyleCnt="0"/>
      <dgm:spPr/>
    </dgm:pt>
    <dgm:pt modelId="{9AA131D9-C7DC-4362-8D49-9626C95300F8}" type="pres">
      <dgm:prSet presAssocID="{C7DB10AD-3EE2-4769-9C57-0044B3D383B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A0396709-3E26-471A-925F-2432B4594E7E}" type="presOf" srcId="{4DF1CBE4-3E23-4078-AF92-8CDCB7A6AA31}" destId="{4E58C8CD-9ED8-4FAE-870D-163CA93EF317}" srcOrd="0" destOrd="0" presId="urn:microsoft.com/office/officeart/2018/2/layout/IconLabelList"/>
    <dgm:cxn modelId="{D0E40C63-2E3D-4F98-9FC8-D262E15657D4}" srcId="{4DF1CBE4-3E23-4078-AF92-8CDCB7A6AA31}" destId="{C7DB10AD-3EE2-4769-9C57-0044B3D383BD}" srcOrd="1" destOrd="0" parTransId="{23F464D4-B553-40AB-8535-AA0EA5DE3BD1}" sibTransId="{138913BF-66EA-4D00-B880-1D84D6A3883E}"/>
    <dgm:cxn modelId="{ABA55C6C-BE27-4485-A617-4B3EAD256C5F}" type="presOf" srcId="{077C99D2-1863-4956-BC1C-CF28AF5B5830}" destId="{0B01C345-DE78-4237-9FC2-E530DFC23153}" srcOrd="0" destOrd="0" presId="urn:microsoft.com/office/officeart/2018/2/layout/IconLabelList"/>
    <dgm:cxn modelId="{FABDD094-E650-40AC-B1D6-935EB3798384}" srcId="{4DF1CBE4-3E23-4078-AF92-8CDCB7A6AA31}" destId="{077C99D2-1863-4956-BC1C-CF28AF5B5830}" srcOrd="0" destOrd="0" parTransId="{4551E9B9-6555-4ECF-A044-E776D64712CC}" sibTransId="{EA38AACD-8A90-47DA-BA2B-11F459F69A84}"/>
    <dgm:cxn modelId="{B08190E7-6D0A-4E31-8A8A-C6E563886723}" type="presOf" srcId="{C7DB10AD-3EE2-4769-9C57-0044B3D383BD}" destId="{9AA131D9-C7DC-4362-8D49-9626C95300F8}" srcOrd="0" destOrd="0" presId="urn:microsoft.com/office/officeart/2018/2/layout/IconLabelList"/>
    <dgm:cxn modelId="{4C9853A1-0600-458F-AE77-66839B66956F}" type="presParOf" srcId="{4E58C8CD-9ED8-4FAE-870D-163CA93EF317}" destId="{1A3A10C9-67C4-4964-A732-5889FC5F8C08}" srcOrd="0" destOrd="0" presId="urn:microsoft.com/office/officeart/2018/2/layout/IconLabelList"/>
    <dgm:cxn modelId="{BA21B11D-77E1-4095-95AA-39295F0E37E4}" type="presParOf" srcId="{1A3A10C9-67C4-4964-A732-5889FC5F8C08}" destId="{1844D50B-B270-49D0-BAC6-29194DF762B2}" srcOrd="0" destOrd="0" presId="urn:microsoft.com/office/officeart/2018/2/layout/IconLabelList"/>
    <dgm:cxn modelId="{45E16E2D-5E3B-41CC-AC4F-A0DE42DF9C3C}" type="presParOf" srcId="{1A3A10C9-67C4-4964-A732-5889FC5F8C08}" destId="{508D44E6-7966-4EC6-B9F1-470A520DAAB4}" srcOrd="1" destOrd="0" presId="urn:microsoft.com/office/officeart/2018/2/layout/IconLabelList"/>
    <dgm:cxn modelId="{F22A5A8F-557A-4E62-8D6C-78E30B17BE92}" type="presParOf" srcId="{1A3A10C9-67C4-4964-A732-5889FC5F8C08}" destId="{0B01C345-DE78-4237-9FC2-E530DFC23153}" srcOrd="2" destOrd="0" presId="urn:microsoft.com/office/officeart/2018/2/layout/IconLabelList"/>
    <dgm:cxn modelId="{6520169B-0205-4EA3-B1B5-DA61C612D823}" type="presParOf" srcId="{4E58C8CD-9ED8-4FAE-870D-163CA93EF317}" destId="{3CA1F5B7-7304-4325-A910-B4C4F5969973}" srcOrd="1" destOrd="0" presId="urn:microsoft.com/office/officeart/2018/2/layout/IconLabelList"/>
    <dgm:cxn modelId="{5B41A646-8F64-408A-8A4B-76AB88229BF5}" type="presParOf" srcId="{4E58C8CD-9ED8-4FAE-870D-163CA93EF317}" destId="{D1959047-1E31-4805-9C85-4D6BBFC41F46}" srcOrd="2" destOrd="0" presId="urn:microsoft.com/office/officeart/2018/2/layout/IconLabelList"/>
    <dgm:cxn modelId="{EABA9FF6-36D5-43FE-9615-F778DD2B6D6F}" type="presParOf" srcId="{D1959047-1E31-4805-9C85-4D6BBFC41F46}" destId="{4AF31DE0-B20A-4884-A06F-56B332C9B963}" srcOrd="0" destOrd="0" presId="urn:microsoft.com/office/officeart/2018/2/layout/IconLabelList"/>
    <dgm:cxn modelId="{741D335A-681A-4C56-8A94-2BC80FA55CD5}" type="presParOf" srcId="{D1959047-1E31-4805-9C85-4D6BBFC41F46}" destId="{5A8C0DF0-0852-48C0-814C-F5B4D783F11B}" srcOrd="1" destOrd="0" presId="urn:microsoft.com/office/officeart/2018/2/layout/IconLabelList"/>
    <dgm:cxn modelId="{E911A087-BCBC-4962-95A8-D73506A6A996}" type="presParOf" srcId="{D1959047-1E31-4805-9C85-4D6BBFC41F46}" destId="{9AA131D9-C7DC-4362-8D49-9626C95300F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4D50B-B270-49D0-BAC6-29194DF762B2}">
      <dsp:nvSpPr>
        <dsp:cNvPr id="0" name=""/>
        <dsp:cNvSpPr/>
      </dsp:nvSpPr>
      <dsp:spPr>
        <a:xfrm>
          <a:off x="1519199" y="295699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01C345-DE78-4237-9FC2-E530DFC23153}">
      <dsp:nvSpPr>
        <dsp:cNvPr id="0" name=""/>
        <dsp:cNvSpPr/>
      </dsp:nvSpPr>
      <dsp:spPr>
        <a:xfrm>
          <a:off x="331199" y="2709912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/>
            <a:t>Výběrové řízení na dodavatele stavby </a:t>
          </a:r>
          <a:endParaRPr lang="en-US" sz="2500" kern="1200"/>
        </a:p>
      </dsp:txBody>
      <dsp:txXfrm>
        <a:off x="331199" y="2709912"/>
        <a:ext cx="4320000" cy="720000"/>
      </dsp:txXfrm>
    </dsp:sp>
    <dsp:sp modelId="{4AF31DE0-B20A-4884-A06F-56B332C9B963}">
      <dsp:nvSpPr>
        <dsp:cNvPr id="0" name=""/>
        <dsp:cNvSpPr/>
      </dsp:nvSpPr>
      <dsp:spPr>
        <a:xfrm>
          <a:off x="6595199" y="295699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A131D9-C7DC-4362-8D49-9626C95300F8}">
      <dsp:nvSpPr>
        <dsp:cNvPr id="0" name=""/>
        <dsp:cNvSpPr/>
      </dsp:nvSpPr>
      <dsp:spPr>
        <a:xfrm>
          <a:off x="5407199" y="2709912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/>
            <a:t>Další možnost dotace na sportovní zařízení</a:t>
          </a:r>
          <a:endParaRPr lang="en-US" sz="2500" kern="1200"/>
        </a:p>
      </dsp:txBody>
      <dsp:txXfrm>
        <a:off x="5407199" y="2709912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4/26/2024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65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4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7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4/26/2024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1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1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4/26/2024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3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4/26/2024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7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27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1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5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7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1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2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Modrý abstraktní vzor vodových barev na bílém pozadí">
            <a:extLst>
              <a:ext uri="{FF2B5EF4-FFF2-40B4-BE49-F238E27FC236}">
                <a16:creationId xmlns:a16="http://schemas.microsoft.com/office/drawing/2014/main" id="{492BB4FB-265A-188A-A925-B06E9EE177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t="14644" b="1086"/>
          <a:stretch/>
        </p:blipFill>
        <p:spPr>
          <a:xfrm>
            <a:off x="1" y="10"/>
            <a:ext cx="12191999" cy="6857989"/>
          </a:xfrm>
          <a:prstGeom prst="rect">
            <a:avLst/>
          </a:prstGeom>
        </p:spPr>
      </p:pic>
      <p:sp>
        <p:nvSpPr>
          <p:cNvPr id="20" name="Rectangle 8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cs-CZ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8995E92-60B8-A399-3FE4-5784723E2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 fontScale="90000"/>
          </a:bodyPr>
          <a:lstStyle/>
          <a:p>
            <a:r>
              <a:rPr lang="cs-CZ"/>
              <a:t>Tělocvična </a:t>
            </a:r>
            <a:br>
              <a:rPr lang="cs-CZ"/>
            </a:br>
            <a:r>
              <a:rPr lang="cs-CZ"/>
              <a:t>a</a:t>
            </a:r>
            <a:br>
              <a:rPr lang="cs-CZ"/>
            </a:br>
            <a:r>
              <a:rPr lang="cs-CZ"/>
              <a:t> družina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C88676B-39C7-24F8-2809-CAE2DEC56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23" name="Straight Connector 14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4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4B7AC44-1B7B-4F09-9AA4-3DFDEC57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cs-CZ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683E473-94FF-4ACE-9433-1F14799E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34" y="237744"/>
            <a:ext cx="2926080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9100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BD28F6E-6E05-8F54-3FF3-09D9ECA94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20" y="612843"/>
            <a:ext cx="2312480" cy="149973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</a:rPr>
              <a:t>2018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8DC0A46-8564-FF6E-FAF9-AEF7580B0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7720" y="2149813"/>
            <a:ext cx="2312479" cy="3854197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cs-CZ" sz="2000">
                <a:solidFill>
                  <a:schemeClr val="tx1">
                    <a:lumMod val="85000"/>
                    <a:lumOff val="15000"/>
                  </a:schemeClr>
                </a:solidFill>
              </a:rPr>
              <a:t>Schválený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strategick</a:t>
            </a:r>
            <a:r>
              <a:rPr lang="cs-CZ" sz="2000">
                <a:solidFill>
                  <a:schemeClr val="tx1">
                    <a:lumMod val="85000"/>
                    <a:lumOff val="15000"/>
                  </a:schemeClr>
                </a:solidFill>
              </a:rPr>
              <a:t>ý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plán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obce</a:t>
            </a:r>
            <a:r>
              <a:rPr lang="cs-CZ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3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varianty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přístavby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tělocvičny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u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školy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69764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cs-CZ"/>
          </a:p>
        </p:txBody>
      </p:sp>
      <p:pic>
        <p:nvPicPr>
          <p:cNvPr id="1026" name="Picture 2" descr="Telocvicna">
            <a:extLst>
              <a:ext uri="{FF2B5EF4-FFF2-40B4-BE49-F238E27FC236}">
                <a16:creationId xmlns:a16="http://schemas.microsoft.com/office/drawing/2014/main" id="{5469386C-7EB6-CA47-EAAC-2813CCAFCD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9422" y="2004676"/>
            <a:ext cx="7237877" cy="287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846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4B7AC44-1B7B-4F09-9AA4-3DFDEC57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cs-CZ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6683E473-94FF-4ACE-9433-1F14799E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34" y="237744"/>
            <a:ext cx="2926080" cy="638251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9100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44EA2B8-56B2-8C7F-ECF0-08AF5A13E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20" y="612843"/>
            <a:ext cx="2312480" cy="149973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</a:rPr>
              <a:t>2019-2020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496CEEF-ACBB-9826-2CB3-357871855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7720" y="2149813"/>
            <a:ext cx="2312479" cy="3854197"/>
          </a:xfrm>
        </p:spPr>
        <p:txBody>
          <a:bodyPr vert="horz" lIns="91440" tIns="45720" rIns="91440" bIns="45720" rtlCol="0">
            <a:noAutofit/>
          </a:bodyPr>
          <a:lstStyle/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Byla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vybrána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varianta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B a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dále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zpracována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studie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celého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areálu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školy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včetně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další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přístavby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která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měla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reagovat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na </a:t>
            </a:r>
            <a:r>
              <a:rPr lang="cs-CZ" sz="2000">
                <a:solidFill>
                  <a:schemeClr val="tx1">
                    <a:lumMod val="85000"/>
                    <a:lumOff val="15000"/>
                  </a:schemeClr>
                </a:solidFill>
              </a:rPr>
              <a:t>potřebu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navyšování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kapacity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cs-CZ" sz="2000">
                <a:solidFill>
                  <a:schemeClr val="tx1">
                    <a:lumMod val="85000"/>
                    <a:lumOff val="15000"/>
                  </a:schemeClr>
                </a:solidFill>
              </a:rPr>
              <a:t>pro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dět</a:t>
            </a:r>
            <a:r>
              <a:rPr lang="cs-CZ" sz="2000">
                <a:solidFill>
                  <a:schemeClr val="tx1">
                    <a:lumMod val="85000"/>
                    <a:lumOff val="15000"/>
                  </a:schemeClr>
                </a:solidFill>
              </a:rPr>
              <a:t>i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Vznikl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ucelený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areál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182880">
              <a:lnSpc>
                <a:spcPct val="100000"/>
              </a:lnSpc>
              <a:buFont typeface="Garamond" pitchFamily="18" charset="0"/>
              <a:buChar char="◦"/>
            </a:pP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Autorem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je Ing. arch. Pavel Geier</a:t>
            </a:r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69764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cs-CZ"/>
          </a:p>
        </p:txBody>
      </p:sp>
      <p:pic>
        <p:nvPicPr>
          <p:cNvPr id="2050" name="Picture 2" descr="Skola">
            <a:extLst>
              <a:ext uri="{FF2B5EF4-FFF2-40B4-BE49-F238E27FC236}">
                <a16:creationId xmlns:a16="http://schemas.microsoft.com/office/drawing/2014/main" id="{EB590E63-5687-57ED-4D45-7333BAFDA2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9422" y="1461835"/>
            <a:ext cx="7237877" cy="396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336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D35DE6-E963-B4F8-6A13-60E6A05B3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2020 - 2023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6E34D2-5F91-5B8C-4AAF-A992A9146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/>
              <a:t>Bylo zadáno výběrové řízení na projektanta tělocvičny a byla vybrána společnost IRBOS, s.r.o.</a:t>
            </a:r>
          </a:p>
          <a:p>
            <a:r>
              <a:rPr lang="cs-CZ" sz="2000"/>
              <a:t>Projekční práce zpomalila epidemie </a:t>
            </a:r>
            <a:r>
              <a:rPr lang="cs-CZ" sz="2000" err="1"/>
              <a:t>COVIDu</a:t>
            </a:r>
            <a:r>
              <a:rPr lang="cs-CZ" sz="2000"/>
              <a:t> a další překážkou bylo rozšíření AZZÚ, kvůli kterému se musela tělocvična zmenšit, aby nezasahovala do hranice AZZÚ</a:t>
            </a:r>
          </a:p>
          <a:p>
            <a:r>
              <a:rPr lang="cs-CZ" sz="2000"/>
              <a:t>Ve stavebním řízení proběhly drobné úpravy s ohledem na problematické vztahy s vlastníkem sousedního pozemku</a:t>
            </a:r>
          </a:p>
          <a:p>
            <a:r>
              <a:rPr lang="cs-CZ" sz="2000"/>
              <a:t>Bylo vydáno stavební povolení</a:t>
            </a:r>
          </a:p>
          <a:p>
            <a:r>
              <a:rPr lang="cs-CZ" sz="2000"/>
              <a:t>Podali jsme žádost o dotaci na NSA, která byla vypsána v říjnu 2023</a:t>
            </a:r>
          </a:p>
        </p:txBody>
      </p:sp>
    </p:spTree>
    <p:extLst>
      <p:ext uri="{BB962C8B-B14F-4D97-AF65-F5344CB8AC3E}">
        <p14:creationId xmlns:p14="http://schemas.microsoft.com/office/powerpoint/2010/main" val="644919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503968-7C58-0B46-E9E0-340279B0D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E9AFF12-3823-DD18-4BE4-47D632E98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365760"/>
            <a:ext cx="9834879" cy="6136640"/>
          </a:xfrm>
        </p:spPr>
      </p:pic>
    </p:spTree>
    <p:extLst>
      <p:ext uri="{BB962C8B-B14F-4D97-AF65-F5344CB8AC3E}">
        <p14:creationId xmlns:p14="http://schemas.microsoft.com/office/powerpoint/2010/main" val="3200689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B72A9B-FD82-4F09-BF1E-D39311D3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39B371-6E4E-4070-AB4E-4D788405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37DAED-8BFE-4563-BB45-B5E554D70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59CCE62-FA8B-8894-DB22-E622F56FE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cs-CZ"/>
              <a:t>2024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CD2B6B89-48C2-28F4-B781-332679870B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9590426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4621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C9B83E-19D0-8F07-B4C3-3A7779FC7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Průběh stavby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1B03F4-16C4-E75A-3BFF-FB94EE94E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/>
              <a:t>Plánované zahájení – červen 2024 (poslední týden školy – omezený provoz)</a:t>
            </a:r>
          </a:p>
          <a:p>
            <a:r>
              <a:rPr lang="cs-CZ" sz="2000"/>
              <a:t>Do konce září dokončeny základy</a:t>
            </a:r>
          </a:p>
          <a:p>
            <a:r>
              <a:rPr lang="cs-CZ" sz="2000"/>
              <a:t>Náročné zakládání, přeložky</a:t>
            </a:r>
          </a:p>
          <a:p>
            <a:r>
              <a:rPr lang="cs-CZ" sz="2000"/>
              <a:t>Dokončení stavby nejpozději červen 2026</a:t>
            </a:r>
          </a:p>
        </p:txBody>
      </p:sp>
    </p:spTree>
    <p:extLst>
      <p:ext uri="{BB962C8B-B14F-4D97-AF65-F5344CB8AC3E}">
        <p14:creationId xmlns:p14="http://schemas.microsoft.com/office/powerpoint/2010/main" val="1635731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893C54-41AE-11D7-9D7F-823E6721D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Budoucí využití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BA6909-0E7C-5DD0-21D0-630448D9C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84421"/>
            <a:ext cx="10058400" cy="4268323"/>
          </a:xfrm>
        </p:spPr>
        <p:txBody>
          <a:bodyPr/>
          <a:lstStyle/>
          <a:p>
            <a:r>
              <a:rPr lang="cs-CZ"/>
              <a:t>Provozovatelem bude obec ve spolupráci se školou  </a:t>
            </a:r>
          </a:p>
          <a:p>
            <a:r>
              <a:rPr lang="cs-CZ"/>
              <a:t>Školní výuka</a:t>
            </a:r>
          </a:p>
          <a:p>
            <a:r>
              <a:rPr lang="cs-CZ"/>
              <a:t>Využití pro družinu, školní kroužky</a:t>
            </a:r>
          </a:p>
          <a:p>
            <a:r>
              <a:rPr lang="cs-CZ"/>
              <a:t>Kroužky organizované mimoškolními subjekty</a:t>
            </a:r>
          </a:p>
          <a:p>
            <a:r>
              <a:rPr lang="cs-CZ"/>
              <a:t>Volnočasové aktivity pro děti i dospělé</a:t>
            </a:r>
          </a:p>
          <a:p>
            <a:r>
              <a:rPr lang="cs-CZ"/>
              <a:t>Kulturní či sportovní akce</a:t>
            </a:r>
          </a:p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143D018-692B-A6BF-3A8F-5F9E7528A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095" y="3569135"/>
            <a:ext cx="8357771" cy="287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72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9E97E3-E716-8C1A-DF67-74AE7E5BC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r>
              <a:rPr lang="cs-CZ"/>
              <a:t>Financování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522382D-AA3B-442D-1AAE-A2FFEEA3E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256" y="1788823"/>
            <a:ext cx="4414438" cy="3298519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2703F29-1745-60CA-AAEF-2798154B5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079812"/>
            <a:ext cx="4957554" cy="39552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cs-CZ" sz="1800"/>
              <a:t>Pravděpodobná cena, odhadovaná podle nabídek z VŘ: </a:t>
            </a:r>
            <a:r>
              <a:rPr lang="cs-CZ" sz="1800" b="1"/>
              <a:t>52 mil. Kč vč. DPH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cs-CZ" sz="1800"/>
              <a:t>Aktuální stav účtu obce: </a:t>
            </a:r>
            <a:r>
              <a:rPr lang="cs-CZ" sz="1800" b="1"/>
              <a:t>42 mil. Kč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cs-CZ" sz="1800"/>
              <a:t>Základní rezerva obce na provoz i mimořádné výdaje: </a:t>
            </a:r>
            <a:r>
              <a:rPr lang="cs-CZ" sz="1800" b="1"/>
              <a:t>5 mil. Kč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cs-CZ" sz="1800"/>
              <a:t>Cashflow na následujících 10 let</a:t>
            </a:r>
          </a:p>
          <a:p>
            <a:pPr>
              <a:lnSpc>
                <a:spcPct val="100000"/>
              </a:lnSpc>
              <a:buFontTx/>
              <a:buChar char="-"/>
            </a:pPr>
            <a:endParaRPr lang="cs-CZ" sz="1800"/>
          </a:p>
          <a:p>
            <a:pPr>
              <a:lnSpc>
                <a:spcPct val="100000"/>
              </a:lnSpc>
              <a:buFontTx/>
              <a:buChar char="-"/>
            </a:pPr>
            <a:r>
              <a:rPr lang="cs-CZ" sz="1800" b="1"/>
              <a:t>Proč právě teď?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cs-CZ" sz="1800"/>
              <a:t>Přímá návaznost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cs-CZ" sz="1800"/>
              <a:t>Dotace</a:t>
            </a:r>
          </a:p>
          <a:p>
            <a:pPr lvl="1">
              <a:lnSpc>
                <a:spcPct val="100000"/>
              </a:lnSpc>
              <a:buFontTx/>
              <a:buChar char="-"/>
            </a:pPr>
            <a:r>
              <a:rPr lang="cs-CZ" sz="1800"/>
              <a:t>Ceny stavebních prací i materiálů stoupají</a:t>
            </a:r>
          </a:p>
          <a:p>
            <a:pPr lvl="1">
              <a:lnSpc>
                <a:spcPct val="100000"/>
              </a:lnSpc>
              <a:buFontTx/>
              <a:buChar char="-"/>
            </a:pPr>
            <a:endParaRPr lang="cs-CZ" sz="1500"/>
          </a:p>
        </p:txBody>
      </p:sp>
    </p:spTree>
    <p:extLst>
      <p:ext uri="{BB962C8B-B14F-4D97-AF65-F5344CB8AC3E}">
        <p14:creationId xmlns:p14="http://schemas.microsoft.com/office/powerpoint/2010/main" val="1745894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A263F4-9AF6-9933-060A-6F16DB33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Financování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FED7248-8D29-C592-B5F0-77C5D3703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443" y="2014194"/>
            <a:ext cx="10393113" cy="4201211"/>
          </a:xfrm>
        </p:spPr>
      </p:pic>
    </p:spTree>
    <p:extLst>
      <p:ext uri="{BB962C8B-B14F-4D97-AF65-F5344CB8AC3E}">
        <p14:creationId xmlns:p14="http://schemas.microsoft.com/office/powerpoint/2010/main" val="4034026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11972155-06B2-B918-570F-6E7744FD3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455" y="2693059"/>
            <a:ext cx="3547597" cy="352234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EF19819-6F52-2E7C-183D-33108CA3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Zdroje financování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8C2C95-97C9-2811-A7D0-17AD88EA9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/>
              <a:t>Akcie ÚJV</a:t>
            </a:r>
            <a:r>
              <a:rPr lang="cs-CZ"/>
              <a:t>					</a:t>
            </a:r>
            <a:r>
              <a:rPr lang="cs-CZ" sz="2000" b="1"/>
              <a:t>Úvěr </a:t>
            </a:r>
          </a:p>
          <a:p>
            <a:endParaRPr lang="cs-CZ"/>
          </a:p>
          <a:p>
            <a:pPr marL="0" indent="0">
              <a:buNone/>
            </a:pPr>
            <a:r>
              <a:rPr lang="cs-CZ" b="1"/>
              <a:t>                                                              2,38%</a:t>
            </a:r>
          </a:p>
          <a:p>
            <a:pPr marL="2271400" lvl="8" indent="0">
              <a:buNone/>
            </a:pPr>
            <a:r>
              <a:rPr lang="cs-CZ" b="1"/>
              <a:t>       Obec Husinec</a:t>
            </a:r>
          </a:p>
          <a:p>
            <a:pPr marL="0" indent="0">
              <a:buNone/>
            </a:pPr>
            <a:r>
              <a:rPr lang="cs-CZ" b="1"/>
              <a:t>               27,77%</a:t>
            </a:r>
          </a:p>
          <a:p>
            <a:pPr marL="274320" lvl="1" indent="0">
              <a:buNone/>
            </a:pPr>
            <a:r>
              <a:rPr lang="cs-CZ" b="1"/>
              <a:t>Slovenské </a:t>
            </a:r>
            <a:r>
              <a:rPr lang="cs-CZ" b="1" err="1"/>
              <a:t>elektrárne</a:t>
            </a:r>
            <a:r>
              <a:rPr lang="cs-CZ" b="1"/>
              <a:t>, a.s.</a:t>
            </a:r>
          </a:p>
          <a:p>
            <a:pPr marL="0" indent="0">
              <a:buNone/>
            </a:pPr>
            <a:endParaRPr lang="cs-CZ" b="1"/>
          </a:p>
          <a:p>
            <a:pPr marL="0" indent="0">
              <a:buNone/>
            </a:pPr>
            <a:endParaRPr lang="cs-CZ" b="1"/>
          </a:p>
          <a:p>
            <a:pPr marL="0" indent="0">
              <a:buNone/>
            </a:pPr>
            <a:r>
              <a:rPr lang="cs-CZ" b="1"/>
              <a:t>                    69,85%</a:t>
            </a:r>
          </a:p>
          <a:p>
            <a:pPr marL="0" indent="0">
              <a:buNone/>
            </a:pPr>
            <a:r>
              <a:rPr lang="cs-CZ" b="1"/>
              <a:t>            	      ČEZ, a.s.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42D3D90-0450-67ED-6CBE-FF1C6D7AE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304" y="2926889"/>
            <a:ext cx="1180701" cy="109636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33BDD2B-8604-525F-F544-E7EF24683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978" y="2926889"/>
            <a:ext cx="1845812" cy="66654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BE7E6A63-86DA-05E1-D372-CB03D5002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305" y="4181566"/>
            <a:ext cx="1754892" cy="74392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DB09443-2DF5-5661-B382-881ECE762C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3575" y="5083800"/>
            <a:ext cx="2405128" cy="707390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904EDFB6-F80D-D409-544C-6F57FD5017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2884" y="3891012"/>
            <a:ext cx="1722944" cy="796209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0B3FE032-495C-985A-21B7-89237D5D49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0305" y="5208822"/>
            <a:ext cx="1143160" cy="1066949"/>
          </a:xfrm>
          <a:prstGeom prst="rect">
            <a:avLst/>
          </a:prstGeom>
        </p:spPr>
      </p:pic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DD8AA65C-F5A9-8244-471B-A5F7B27CEF33}"/>
              </a:ext>
            </a:extLst>
          </p:cNvPr>
          <p:cNvCxnSpPr/>
          <p:nvPr/>
        </p:nvCxnSpPr>
        <p:spPr>
          <a:xfrm>
            <a:off x="3066253" y="3142343"/>
            <a:ext cx="9282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012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2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" name="Rectangle 30">
            <a:extLst>
              <a:ext uri="{FF2B5EF4-FFF2-40B4-BE49-F238E27FC236}">
                <a16:creationId xmlns:a16="http://schemas.microsoft.com/office/drawing/2014/main" id="{1419E3D9-C5FB-41A9-B6D2-DFB210BB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62" name="Rectangle 32">
            <a:extLst>
              <a:ext uri="{FF2B5EF4-FFF2-40B4-BE49-F238E27FC236}">
                <a16:creationId xmlns:a16="http://schemas.microsoft.com/office/drawing/2014/main" id="{367909BF-1DF7-4ACE-8F58-6CF719BB2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63" name="Rectangle 34">
            <a:extLst>
              <a:ext uri="{FF2B5EF4-FFF2-40B4-BE49-F238E27FC236}">
                <a16:creationId xmlns:a16="http://schemas.microsoft.com/office/drawing/2014/main" id="{89E8BEDB-0BBC-4F21-9CFB-8530D664C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4" name="Group 3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1D6D676-6F2F-4446-9935-2D8D03821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9BAEA2B-9C25-4B43-8C9A-A9D0C3E9B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1FC5F3A-7F1A-4EE8-A913-C8E96ACC3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41">
            <a:extLst>
              <a:ext uri="{FF2B5EF4-FFF2-40B4-BE49-F238E27FC236}">
                <a16:creationId xmlns:a16="http://schemas.microsoft.com/office/drawing/2014/main" id="{420551B3-B4DA-48EE-988C-4FAEAEB5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Skola">
            <a:extLst>
              <a:ext uri="{FF2B5EF4-FFF2-40B4-BE49-F238E27FC236}">
                <a16:creationId xmlns:a16="http://schemas.microsoft.com/office/drawing/2014/main" id="{50D75CEB-B537-1A71-FA4C-11C7C80E50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6"/>
          <a:stretch/>
        </p:blipFill>
        <p:spPr bwMode="auto">
          <a:xfrm>
            <a:off x="-1" y="10"/>
            <a:ext cx="12192000" cy="685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43">
            <a:extLst>
              <a:ext uri="{FF2B5EF4-FFF2-40B4-BE49-F238E27FC236}">
                <a16:creationId xmlns:a16="http://schemas.microsoft.com/office/drawing/2014/main" id="{0B121716-8B64-478F-ABDB-17030AD1B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24000">
                <a:schemeClr val="bg1">
                  <a:alpha val="20000"/>
                </a:schemeClr>
              </a:gs>
              <a:gs pos="78000">
                <a:schemeClr val="bg1">
                  <a:alpha val="30000"/>
                </a:schemeClr>
              </a:gs>
              <a:gs pos="50000">
                <a:schemeClr val="bg1">
                  <a:alpha val="30000"/>
                </a:schemeClr>
              </a:gs>
              <a:gs pos="100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949AC8C-3C28-D0B2-D86C-0F2EE8F81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23" y="4956811"/>
            <a:ext cx="11439414" cy="8974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4400" cap="all" spc="-100">
                <a:solidFill>
                  <a:schemeClr val="tx1"/>
                </a:solidFill>
              </a:rPr>
              <a:t>Děkujeme za pozornost</a:t>
            </a:r>
          </a:p>
        </p:txBody>
      </p:sp>
    </p:spTree>
    <p:extLst>
      <p:ext uri="{BB962C8B-B14F-4D97-AF65-F5344CB8AC3E}">
        <p14:creationId xmlns:p14="http://schemas.microsoft.com/office/powerpoint/2010/main" val="4198947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Savon">
      <a:majorFont>
        <a:latin typeface="Century School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9b2229-547e-46ce-8251-1c33820eb131">
      <Terms xmlns="http://schemas.microsoft.com/office/infopath/2007/PartnerControls"/>
    </lcf76f155ced4ddcb4097134ff3c332f>
    <TaxCatchAll xmlns="207fd816-f2d5-44bf-8828-38287cf4872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590092AAF6C541BB20936462B8F5D1" ma:contentTypeVersion="18" ma:contentTypeDescription="Vytvoří nový dokument" ma:contentTypeScope="" ma:versionID="5473355b5bc334b656a411a3d66cedf5">
  <xsd:schema xmlns:xsd="http://www.w3.org/2001/XMLSchema" xmlns:xs="http://www.w3.org/2001/XMLSchema" xmlns:p="http://schemas.microsoft.com/office/2006/metadata/properties" xmlns:ns2="ce9b2229-547e-46ce-8251-1c33820eb131" xmlns:ns3="207fd816-f2d5-44bf-8828-38287cf4872c" targetNamespace="http://schemas.microsoft.com/office/2006/metadata/properties" ma:root="true" ma:fieldsID="d674ba8031053a63abcdad7825f228c1" ns2:_="" ns3:_="">
    <xsd:import namespace="ce9b2229-547e-46ce-8251-1c33820eb131"/>
    <xsd:import namespace="207fd816-f2d5-44bf-8828-38287cf487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9b2229-547e-46ce-8251-1c33820eb1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Značky obrázků" ma:readOnly="false" ma:fieldId="{5cf76f15-5ced-4ddc-b409-7134ff3c332f}" ma:taxonomyMulti="true" ma:sspId="d4c495bc-f77a-47b2-b6bd-c4fbcac883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7fd816-f2d5-44bf-8828-38287cf4872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6d3a899-bff4-4a3f-92f2-a24c47cbbf66}" ma:internalName="TaxCatchAll" ma:showField="CatchAllData" ma:web="207fd816-f2d5-44bf-8828-38287cf487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F7C9E3-129D-48C4-954A-C2F470C561FF}">
  <ds:schemaRefs>
    <ds:schemaRef ds:uri="207fd816-f2d5-44bf-8828-38287cf4872c"/>
    <ds:schemaRef ds:uri="ce9b2229-547e-46ce-8251-1c33820eb131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0C3A417-99C9-4C78-887E-714ADD4336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2CEB32-2825-447F-8882-767C720A486C}">
  <ds:schemaRefs>
    <ds:schemaRef ds:uri="207fd816-f2d5-44bf-8828-38287cf4872c"/>
    <ds:schemaRef ds:uri="ce9b2229-547e-46ce-8251-1c33820eb1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SavonVTI</vt:lpstr>
      <vt:lpstr>Tělocvična  a  družina</vt:lpstr>
      <vt:lpstr>2018</vt:lpstr>
      <vt:lpstr>2019-2020</vt:lpstr>
      <vt:lpstr>2020 - 2023</vt:lpstr>
      <vt:lpstr>PowerPoint Presentation</vt:lpstr>
      <vt:lpstr>2024</vt:lpstr>
      <vt:lpstr>Průběh stavby </vt:lpstr>
      <vt:lpstr>Budoucí využití</vt:lpstr>
      <vt:lpstr>Financování</vt:lpstr>
      <vt:lpstr>Financování</vt:lpstr>
      <vt:lpstr>Zdroje financování</vt:lpstr>
      <vt:lpstr>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Tělocvična a družina</dc:title>
  <dc:creator>Vendula Gálová</dc:creator>
  <cp:revision>1</cp:revision>
  <dcterms:created xsi:type="dcterms:W3CDTF">2024-04-24T08:06:04Z</dcterms:created>
  <dcterms:modified xsi:type="dcterms:W3CDTF">2024-04-26T13:53:04Z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0x010100A7590092AAF6C541BB20936462B8F5D1</vt:lpwstr>
  </property>
  <property fmtid="{D5CDD505-2E9C-101B-9397-08002B2CF9AE}" pid="3" name="MediaServiceImageTags">
    <vt:lpwstr/>
  </property>
</Properties>
</file>